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91" d="100"/>
          <a:sy n="91" d="100"/>
        </p:scale>
        <p:origin x="-786" y="7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FAC1A-268F-441C-AEB4-BCC5F0C85FF1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08672-AD1F-4ECD-9681-DF2B197956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08672-AD1F-4ECD-9681-DF2B197956F9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08672-AD1F-4ECD-9681-DF2B197956F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0" name="AutoShape 2" descr="спокойный фон для презентаций смарт: 7 тыс изображений найдено в  Яндекс.Картинках в 2020 г | Розетки, Шаблоны power point, Презент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спокойный фон для презентаций смарт: 7 тыс изображений найдено в  Яндекс.Картинках в 2020 г | Розетки, Шаблоны power point, Презентац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Светлые, нежные, спокойные однотонные фоны для презентаций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Светлые, нежные, спокойные однотонные фоны для презентаций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Фоны для презентаций powerpoint (8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36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43608" y="1772816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Жарөткел негізгі орта білім беретін мектебі</a:t>
            </a:r>
          </a:p>
          <a:p>
            <a:pPr algn="ctr"/>
            <a:r>
              <a:rPr lang="kk-KZ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Ұрпақ тәрбиесі – ұлт болашағы 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7904" y="4149080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Дайындаған :  Есмаганбетова А.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90872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u="sng" dirty="0" smtClean="0">
                <a:solidFill>
                  <a:srgbClr val="FF0000"/>
                </a:solidFill>
              </a:rPr>
              <a:t>Зияткерлік тәрбие, ақпараттық мәдениет тәрбиесі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484784"/>
            <a:ext cx="4032448" cy="115212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Әрбір тұлғаның зияткерлік мүмкіндігін, көшбасшылық қасиеттерін және дарындылығын дамытуды қамтамасыз ететін уәждемелік кеңістік құру.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1"/>
            <a:ext cx="19442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2708921"/>
            <a:ext cx="1728191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7" y="2708920"/>
            <a:ext cx="158417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7137" b="21496"/>
          <a:stretch>
            <a:fillRect/>
          </a:stretch>
        </p:blipFill>
        <p:spPr bwMode="auto">
          <a:xfrm>
            <a:off x="3851921" y="2708920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 t="18077" b="6602"/>
          <a:stretch>
            <a:fillRect/>
          </a:stretch>
        </p:blipFill>
        <p:spPr bwMode="auto">
          <a:xfrm>
            <a:off x="6732240" y="1628800"/>
            <a:ext cx="20882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789040"/>
            <a:ext cx="158417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ArsenAbdizhamiev\Desktop\VSE\Амангуль\папка оппо\IMG-20181124-WA00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5085184"/>
            <a:ext cx="1728192" cy="1080120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5085184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861048"/>
            <a:ext cx="1728192" cy="10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 t="10565" b="21715"/>
          <a:stretch>
            <a:fillRect/>
          </a:stretch>
        </p:blipFill>
        <p:spPr bwMode="auto">
          <a:xfrm>
            <a:off x="6444208" y="2924944"/>
            <a:ext cx="131054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5085185"/>
            <a:ext cx="163150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3573016"/>
            <a:ext cx="16561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 cstate="print"/>
          <a:srcRect t="15418" b="56232"/>
          <a:stretch>
            <a:fillRect/>
          </a:stretch>
        </p:blipFill>
        <p:spPr bwMode="auto">
          <a:xfrm>
            <a:off x="3995936" y="5085184"/>
            <a:ext cx="19442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764704"/>
            <a:ext cx="686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u="sng" dirty="0" smtClean="0">
                <a:solidFill>
                  <a:srgbClr val="FF0000"/>
                </a:solidFill>
              </a:rPr>
              <a:t>Дене тәрбиесі, салауатты өмір салты</a:t>
            </a:r>
            <a:endParaRPr lang="ru-RU" dirty="0" smtClean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1340768"/>
            <a:ext cx="3240360" cy="144016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Салауатты өмір салты, дене дамуы және психологиялық денсаулық сақтау дағдыларын, денсаулыққа зиян келтіретін факторларды анықтау біліктілігін ойдағыдай қалыптастыру  бала тәрбиесіндегі ең маңызды жұмыстардың бірі.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rsenAbdizhamiev\Desktop\VSE\суреты сонгы оппо\IMG-20190108-WA0005.jpg"/>
          <p:cNvPicPr>
            <a:picLocks noChangeAspect="1" noChangeArrowheads="1"/>
          </p:cNvPicPr>
          <p:nvPr/>
        </p:nvPicPr>
        <p:blipFill>
          <a:blip r:embed="rId3" cstate="print"/>
          <a:srcRect t="23944" b="10755"/>
          <a:stretch>
            <a:fillRect/>
          </a:stretch>
        </p:blipFill>
        <p:spPr bwMode="auto">
          <a:xfrm>
            <a:off x="3923929" y="1412776"/>
            <a:ext cx="2520280" cy="1368152"/>
          </a:xfrm>
          <a:prstGeom prst="rect">
            <a:avLst/>
          </a:prstGeom>
          <a:noFill/>
        </p:spPr>
      </p:pic>
      <p:pic>
        <p:nvPicPr>
          <p:cNvPr id="4100" name="Picture 4" descr="C:\Users\ArsenAbdizhamiev\Desktop\VSE\суреты сонгы оппо\IMG20191005113644.jpg"/>
          <p:cNvPicPr>
            <a:picLocks noChangeAspect="1" noChangeArrowheads="1"/>
          </p:cNvPicPr>
          <p:nvPr/>
        </p:nvPicPr>
        <p:blipFill>
          <a:blip r:embed="rId4" cstate="print"/>
          <a:srcRect t="32095" r="32681" b="4718"/>
          <a:stretch>
            <a:fillRect/>
          </a:stretch>
        </p:blipFill>
        <p:spPr bwMode="auto">
          <a:xfrm>
            <a:off x="251520" y="2852936"/>
            <a:ext cx="2339752" cy="1647106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t="19923" b="15709"/>
          <a:stretch>
            <a:fillRect/>
          </a:stretch>
        </p:blipFill>
        <p:spPr bwMode="auto">
          <a:xfrm>
            <a:off x="2699792" y="2852936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t="19048"/>
          <a:stretch>
            <a:fillRect/>
          </a:stretch>
        </p:blipFill>
        <p:spPr bwMode="auto">
          <a:xfrm>
            <a:off x="5580113" y="2852936"/>
            <a:ext cx="25202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 t="27263" b="10526"/>
          <a:stretch>
            <a:fillRect/>
          </a:stretch>
        </p:blipFill>
        <p:spPr bwMode="auto">
          <a:xfrm>
            <a:off x="251520" y="4725144"/>
            <a:ext cx="23762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 l="18139" t="5109" r="8473" b="31882"/>
          <a:stretch>
            <a:fillRect/>
          </a:stretch>
        </p:blipFill>
        <p:spPr bwMode="auto">
          <a:xfrm>
            <a:off x="2699792" y="4725144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4797152"/>
            <a:ext cx="27363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1412775"/>
            <a:ext cx="2160240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2" descr="C:\Users\ArsenAbdizhamiev\Desktop\VSE\NURSEN\ватсап\IMG-20170911-WA0031.jpg"/>
          <p:cNvPicPr>
            <a:picLocks noChangeAspect="1" noChangeArrowheads="1"/>
          </p:cNvPicPr>
          <p:nvPr/>
        </p:nvPicPr>
        <p:blipFill>
          <a:blip r:embed="rId4" cstate="print"/>
          <a:srcRect t="21160" b="9591"/>
          <a:stretch>
            <a:fillRect/>
          </a:stretch>
        </p:blipFill>
        <p:spPr bwMode="auto">
          <a:xfrm>
            <a:off x="683568" y="1412776"/>
            <a:ext cx="2448272" cy="1584176"/>
          </a:xfrm>
          <a:prstGeom prst="rect">
            <a:avLst/>
          </a:prstGeom>
          <a:noFill/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5" cstate="print"/>
          <a:srcRect t="25555" b="35840"/>
          <a:stretch>
            <a:fillRect/>
          </a:stretch>
        </p:blipFill>
        <p:spPr bwMode="auto">
          <a:xfrm>
            <a:off x="3419872" y="1412776"/>
            <a:ext cx="244827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6" cstate="print"/>
          <a:srcRect t="26858" b="35840"/>
          <a:stretch>
            <a:fillRect/>
          </a:stretch>
        </p:blipFill>
        <p:spPr bwMode="auto">
          <a:xfrm>
            <a:off x="683568" y="3284984"/>
            <a:ext cx="2448272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4" descr="C:\Users\ArsenAbdizhamiev\Desktop\VSE\NURSEN\ватсап\IMG-20180510-WA0021.jpg"/>
          <p:cNvPicPr>
            <a:picLocks noChangeAspect="1" noChangeArrowheads="1"/>
          </p:cNvPicPr>
          <p:nvPr/>
        </p:nvPicPr>
        <p:blipFill>
          <a:blip r:embed="rId7" cstate="print"/>
          <a:srcRect b="21951"/>
          <a:stretch>
            <a:fillRect/>
          </a:stretch>
        </p:blipFill>
        <p:spPr bwMode="auto">
          <a:xfrm>
            <a:off x="6084168" y="1412776"/>
            <a:ext cx="2592288" cy="1584176"/>
          </a:xfrm>
          <a:prstGeom prst="rect">
            <a:avLst/>
          </a:prstGeom>
          <a:noFill/>
        </p:spPr>
      </p:pic>
      <p:pic>
        <p:nvPicPr>
          <p:cNvPr id="27650" name="Picture 2" descr="C:\Users\ArsenAbdizhamiev\Desktop\конкурс\IMG-20170911-WA00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284984"/>
            <a:ext cx="2448272" cy="122413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/>
          <a:srcRect l="13528" t="9838" r="5306" b="24573"/>
          <a:stretch>
            <a:fillRect/>
          </a:stretch>
        </p:blipFill>
        <p:spPr bwMode="auto">
          <a:xfrm>
            <a:off x="6084168" y="3284984"/>
            <a:ext cx="25922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10" cstate="print"/>
          <a:srcRect t="23874" b="44295"/>
          <a:stretch>
            <a:fillRect/>
          </a:stretch>
        </p:blipFill>
        <p:spPr bwMode="auto">
          <a:xfrm>
            <a:off x="683568" y="4725144"/>
            <a:ext cx="23762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C:\Users\ArsenAbdizhamiev\Desktop\VSE\суреттер\IMG-20190108-WA0010.jpg"/>
          <p:cNvPicPr>
            <a:picLocks noChangeAspect="1" noChangeArrowheads="1"/>
          </p:cNvPicPr>
          <p:nvPr/>
        </p:nvPicPr>
        <p:blipFill>
          <a:blip r:embed="rId11" cstate="print"/>
          <a:srcRect t="14811" b="28413"/>
          <a:stretch>
            <a:fillRect/>
          </a:stretch>
        </p:blipFill>
        <p:spPr bwMode="auto">
          <a:xfrm>
            <a:off x="3419872" y="4725144"/>
            <a:ext cx="2376264" cy="13681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 l="10060" t="2479" r="15500" b="2961"/>
          <a:stretch>
            <a:fillRect/>
          </a:stretch>
        </p:blipFill>
        <p:spPr bwMode="auto">
          <a:xfrm>
            <a:off x="5940152" y="4725144"/>
            <a:ext cx="130380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 l="2778" t="11111" b="19444"/>
          <a:stretch>
            <a:fillRect/>
          </a:stretch>
        </p:blipFill>
        <p:spPr bwMode="auto">
          <a:xfrm rot="16200000">
            <a:off x="7416316" y="4761149"/>
            <a:ext cx="1368154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1484784"/>
            <a:ext cx="4824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6" y="1052736"/>
            <a:ext cx="698477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/>
              <a:t> </a:t>
            </a:r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“Адамның адамшылығы – ақыл, ғылым, жақсы ата, жақсы құрбы, жақсы ұстаздан болады “      </a:t>
            </a:r>
          </a:p>
          <a:p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kk-KZ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Абай Құнанбаев</a:t>
            </a:r>
          </a:p>
          <a:p>
            <a:endParaRPr lang="kk-KZ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“Адамға ең бірінші білім емес, рухани тәрбие берілу керек, тәрбиесіз берілген білім-адамзаттың қас жауы, ол келешекте оның өміріне апат әкеледі”</a:t>
            </a:r>
          </a:p>
          <a:p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kk-KZ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Әбу Насыр Әл - Фараби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73638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1115616" y="1124744"/>
            <a:ext cx="7200800" cy="108012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600" dirty="0" smtClean="0"/>
              <a:t>     Жарөткел негізгі орта білім беретін мектебінде  оқушыларды  туған  Отанын сүйюге , Елін, халқын,  тілін, мемлекеттік рәміздерін құрметтеуге  баулу жұмыстары  алға қойылған. </a:t>
            </a:r>
            <a:endParaRPr lang="ru-RU" sz="1600" dirty="0"/>
          </a:p>
        </p:txBody>
      </p:sp>
      <p:pic>
        <p:nvPicPr>
          <p:cNvPr id="1026" name="Picture 2" descr="C:\Users\ArsenAbdizhamiev\Desktop\конкурс\IMG-20181129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2016225" cy="1512168"/>
          </a:xfrm>
          <a:prstGeom prst="rect">
            <a:avLst/>
          </a:prstGeom>
          <a:noFill/>
        </p:spPr>
      </p:pic>
      <p:pic>
        <p:nvPicPr>
          <p:cNvPr id="1027" name="Picture 3" descr="C:\Users\ArsenAbdizhamiev\Desktop\конкурс\IMG-20180505-WA0038.jpg"/>
          <p:cNvPicPr>
            <a:picLocks noChangeAspect="1" noChangeArrowheads="1"/>
          </p:cNvPicPr>
          <p:nvPr/>
        </p:nvPicPr>
        <p:blipFill>
          <a:blip r:embed="rId4" cstate="print"/>
          <a:srcRect l="5673" t="15622" b="16695"/>
          <a:stretch>
            <a:fillRect/>
          </a:stretch>
        </p:blipFill>
        <p:spPr bwMode="auto">
          <a:xfrm>
            <a:off x="2771800" y="2420888"/>
            <a:ext cx="2088232" cy="1381484"/>
          </a:xfrm>
          <a:prstGeom prst="rect">
            <a:avLst/>
          </a:prstGeom>
          <a:noFill/>
        </p:spPr>
      </p:pic>
      <p:pic>
        <p:nvPicPr>
          <p:cNvPr id="1028" name="Picture 4" descr="C:\Users\ArsenAbdizhamiev\Desktop\конкурс\IMG-20190227-WA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2420888"/>
            <a:ext cx="2054890" cy="1410494"/>
          </a:xfrm>
          <a:prstGeom prst="rect">
            <a:avLst/>
          </a:prstGeom>
          <a:noFill/>
        </p:spPr>
      </p:pic>
      <p:pic>
        <p:nvPicPr>
          <p:cNvPr id="1029" name="Picture 5" descr="C:\Users\ArsenAbdizhamiev\Desktop\конкурс\IMG-20190314-WA0044.jpg"/>
          <p:cNvPicPr>
            <a:picLocks noChangeAspect="1" noChangeArrowheads="1"/>
          </p:cNvPicPr>
          <p:nvPr/>
        </p:nvPicPr>
        <p:blipFill>
          <a:blip r:embed="rId6" cstate="print"/>
          <a:srcRect l="10020" t="8597" r="11474" b="7063"/>
          <a:stretch>
            <a:fillRect/>
          </a:stretch>
        </p:blipFill>
        <p:spPr bwMode="auto">
          <a:xfrm>
            <a:off x="611560" y="3645024"/>
            <a:ext cx="2376264" cy="1512168"/>
          </a:xfrm>
          <a:prstGeom prst="rect">
            <a:avLst/>
          </a:prstGeom>
          <a:noFill/>
        </p:spPr>
      </p:pic>
      <p:pic>
        <p:nvPicPr>
          <p:cNvPr id="1030" name="Picture 6" descr="C:\Users\ArsenAbdizhamiev\Desktop\конкурс\IMG-20190510-WA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645024"/>
            <a:ext cx="2376264" cy="1555824"/>
          </a:xfrm>
          <a:prstGeom prst="rect">
            <a:avLst/>
          </a:prstGeom>
          <a:noFill/>
        </p:spPr>
      </p:pic>
      <p:pic>
        <p:nvPicPr>
          <p:cNvPr id="1031" name="Picture 7" descr="C:\Users\ArsenAbdizhamiev\Desktop\конкурс\IMG-20190510-WA0019.jpg"/>
          <p:cNvPicPr>
            <a:picLocks noChangeAspect="1" noChangeArrowheads="1"/>
          </p:cNvPicPr>
          <p:nvPr/>
        </p:nvPicPr>
        <p:blipFill>
          <a:blip r:embed="rId8" cstate="print"/>
          <a:srcRect l="10020" t="3996" r="12201"/>
          <a:stretch>
            <a:fillRect/>
          </a:stretch>
        </p:blipFill>
        <p:spPr bwMode="auto">
          <a:xfrm>
            <a:off x="5868144" y="3645024"/>
            <a:ext cx="2448272" cy="1584177"/>
          </a:xfrm>
          <a:prstGeom prst="rect">
            <a:avLst/>
          </a:prstGeom>
          <a:noFill/>
        </p:spPr>
      </p:pic>
      <p:pic>
        <p:nvPicPr>
          <p:cNvPr id="1033" name="Picture 9" descr="C:\Users\ArsenAbdizhamiev\Desktop\конкурс\IMG20191007173218.jpg"/>
          <p:cNvPicPr>
            <a:picLocks noChangeAspect="1" noChangeArrowheads="1"/>
          </p:cNvPicPr>
          <p:nvPr/>
        </p:nvPicPr>
        <p:blipFill>
          <a:blip r:embed="rId9" cstate="print"/>
          <a:srcRect t="25522" b="17850"/>
          <a:stretch>
            <a:fillRect/>
          </a:stretch>
        </p:blipFill>
        <p:spPr bwMode="auto">
          <a:xfrm>
            <a:off x="899592" y="4797152"/>
            <a:ext cx="2376264" cy="1440160"/>
          </a:xfrm>
          <a:prstGeom prst="rect">
            <a:avLst/>
          </a:prstGeom>
          <a:noFill/>
        </p:spPr>
      </p:pic>
      <p:pic>
        <p:nvPicPr>
          <p:cNvPr id="1034" name="Picture 10" descr="C:\Users\ArsenAbdizhamiev\Desktop\конкурс\IMG201911201035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4890464"/>
            <a:ext cx="2376264" cy="1418856"/>
          </a:xfrm>
          <a:prstGeom prst="rect">
            <a:avLst/>
          </a:prstGeom>
          <a:noFill/>
        </p:spPr>
      </p:pic>
      <p:pic>
        <p:nvPicPr>
          <p:cNvPr id="1035" name="Picture 11" descr="C:\Users\ArsenAbdizhamiev\Desktop\конкурс\IMG-20190430-WA0032.jpg"/>
          <p:cNvPicPr>
            <a:picLocks noChangeAspect="1" noChangeArrowheads="1"/>
          </p:cNvPicPr>
          <p:nvPr/>
        </p:nvPicPr>
        <p:blipFill>
          <a:blip r:embed="rId11" cstate="print"/>
          <a:srcRect b="17501"/>
          <a:stretch>
            <a:fillRect/>
          </a:stretch>
        </p:blipFill>
        <p:spPr bwMode="auto">
          <a:xfrm>
            <a:off x="6228184" y="4797152"/>
            <a:ext cx="2376264" cy="1368152"/>
          </a:xfrm>
          <a:prstGeom prst="rect">
            <a:avLst/>
          </a:prstGeom>
          <a:noFill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2420888"/>
            <a:ext cx="17281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43608" y="332656"/>
            <a:ext cx="756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Жаңа қазақстандық патриотизм мен азаматтықты тәрбиелеу, құқықтық тәрбие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rsenAbdizhamiev\Desktop\новое фото\IMG-20201102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1728192" cy="2016224"/>
          </a:xfrm>
          <a:prstGeom prst="rect">
            <a:avLst/>
          </a:prstGeom>
          <a:noFill/>
        </p:spPr>
      </p:pic>
      <p:pic>
        <p:nvPicPr>
          <p:cNvPr id="2051" name="Picture 3" descr="C:\Users\ArsenAbdizhamiev\Desktop\VSE\NURSEN\ватсап\IMG-20180425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48680"/>
            <a:ext cx="1656184" cy="208823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692696"/>
            <a:ext cx="15121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Users\ArsenAbdizhamiev\Desktop\конкурс\IMG201911201035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653136"/>
            <a:ext cx="2160240" cy="144016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068960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3068960"/>
            <a:ext cx="21957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852936"/>
            <a:ext cx="19442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4653136"/>
            <a:ext cx="2160240" cy="143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76672"/>
            <a:ext cx="1656184" cy="21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2" cstate="print"/>
          <a:srcRect l="12136" t="264" r="25521" b="3106"/>
          <a:stretch>
            <a:fillRect/>
          </a:stretch>
        </p:blipFill>
        <p:spPr bwMode="auto">
          <a:xfrm>
            <a:off x="4932040" y="4653136"/>
            <a:ext cx="19442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ArsenAbdizhamiev\Desktop\IMG-20201117-WA0056.jpg"/>
          <p:cNvPicPr>
            <a:picLocks noChangeAspect="1" noChangeArrowheads="1"/>
          </p:cNvPicPr>
          <p:nvPr/>
        </p:nvPicPr>
        <p:blipFill>
          <a:blip r:embed="rId13" cstate="print"/>
          <a:srcRect l="5684" t="21406" b="17563"/>
          <a:stretch>
            <a:fillRect/>
          </a:stretch>
        </p:blipFill>
        <p:spPr bwMode="auto">
          <a:xfrm>
            <a:off x="7164288" y="260648"/>
            <a:ext cx="1512168" cy="216024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 cstate="print"/>
          <a:srcRect t="12469" b="21907"/>
          <a:stretch>
            <a:fillRect/>
          </a:stretch>
        </p:blipFill>
        <p:spPr bwMode="auto">
          <a:xfrm>
            <a:off x="7471791" y="2564904"/>
            <a:ext cx="149269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ArsenAbdizhamiev\Desktop\VSE\Амангуль\ватсаптагы суреттер\IMG-20160505-WA001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20272" y="4581128"/>
            <a:ext cx="1944216" cy="144016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79912" y="2852936"/>
            <a:ext cx="1801416" cy="13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 cstate="print"/>
          <a:srcRect t="19894" b="41809"/>
          <a:stretch>
            <a:fillRect/>
          </a:stretch>
        </p:blipFill>
        <p:spPr bwMode="auto">
          <a:xfrm>
            <a:off x="-540568" y="8253536"/>
            <a:ext cx="24482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40466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Рухани-танымдық, адамгершілік тәрбие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11560" y="1124744"/>
            <a:ext cx="7848872" cy="1296144"/>
          </a:xfrm>
          <a:prstGeom prst="round2Diag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Оқушылардың ішкі бостандығына және адамгершілік шешім қабылдауына,өзінің және өзге де халықтардың мәдениетіне, дәстүріне, әдет ғұрпына; діни құндылықтарға түрлі мәдениет пен нанымның бірлігіне; адамдарға риясыз қызмет етуіне; өз ата-анасына, Отан, қоғам алдындағы парызына адамгершілік сезім білдіру</a:t>
            </a:r>
            <a:r>
              <a:rPr lang="kk-KZ" sz="1400" dirty="0" smtClean="0"/>
              <a:t> мақсатында мектебімізде түрлі шаралар өткізіліп, бала тәрбиесіне үлкен мән қойылады.</a:t>
            </a:r>
            <a:endParaRPr lang="ru-RU" sz="1400" dirty="0"/>
          </a:p>
        </p:txBody>
      </p:sp>
      <p:pic>
        <p:nvPicPr>
          <p:cNvPr id="2050" name="Picture 2" descr="C:\Users\ArsenAbdizhamiev\Desktop\конкурс\IMG-20190213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2016224" cy="1440160"/>
          </a:xfrm>
          <a:prstGeom prst="rect">
            <a:avLst/>
          </a:prstGeom>
          <a:noFill/>
        </p:spPr>
      </p:pic>
      <p:pic>
        <p:nvPicPr>
          <p:cNvPr id="2051" name="Picture 3" descr="C:\Users\ArsenAbdizhamiev\Desktop\конкурс\IMG-20190410-WA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564904"/>
            <a:ext cx="1944215" cy="1440159"/>
          </a:xfrm>
          <a:prstGeom prst="rect">
            <a:avLst/>
          </a:prstGeom>
          <a:noFill/>
        </p:spPr>
      </p:pic>
      <p:pic>
        <p:nvPicPr>
          <p:cNvPr id="2052" name="Picture 4" descr="C:\Users\ArsenAbdizhamiev\Desktop\конкурс\IMG-20190418-WA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564904"/>
            <a:ext cx="2088232" cy="1440160"/>
          </a:xfrm>
          <a:prstGeom prst="rect">
            <a:avLst/>
          </a:prstGeom>
          <a:noFill/>
        </p:spPr>
      </p:pic>
      <p:pic>
        <p:nvPicPr>
          <p:cNvPr id="2053" name="Picture 5" descr="C:\Users\ArsenAbdizhamiev\Desktop\конкурс\IMG-20191120-WA0059.jpg"/>
          <p:cNvPicPr>
            <a:picLocks noChangeAspect="1" noChangeArrowheads="1"/>
          </p:cNvPicPr>
          <p:nvPr/>
        </p:nvPicPr>
        <p:blipFill>
          <a:blip r:embed="rId6" cstate="print"/>
          <a:srcRect t="15464"/>
          <a:stretch>
            <a:fillRect/>
          </a:stretch>
        </p:blipFill>
        <p:spPr bwMode="auto">
          <a:xfrm>
            <a:off x="251520" y="4149080"/>
            <a:ext cx="1746194" cy="1968219"/>
          </a:xfrm>
          <a:prstGeom prst="rect">
            <a:avLst/>
          </a:prstGeom>
          <a:noFill/>
        </p:spPr>
      </p:pic>
      <p:pic>
        <p:nvPicPr>
          <p:cNvPr id="2054" name="Picture 6" descr="C:\Users\ArsenAbdizhamiev\Desktop\конкурс\IMG-20190510-WA0005.jpg"/>
          <p:cNvPicPr>
            <a:picLocks noChangeAspect="1" noChangeArrowheads="1"/>
          </p:cNvPicPr>
          <p:nvPr/>
        </p:nvPicPr>
        <p:blipFill>
          <a:blip r:embed="rId7" cstate="print"/>
          <a:srcRect l="26739"/>
          <a:stretch>
            <a:fillRect/>
          </a:stretch>
        </p:blipFill>
        <p:spPr bwMode="auto">
          <a:xfrm>
            <a:off x="6588224" y="2564904"/>
            <a:ext cx="1944216" cy="1440160"/>
          </a:xfrm>
          <a:prstGeom prst="rect">
            <a:avLst/>
          </a:prstGeom>
          <a:noFill/>
        </p:spPr>
      </p:pic>
      <p:pic>
        <p:nvPicPr>
          <p:cNvPr id="2055" name="Picture 7" descr="C:\Users\ArsenAbdizhamiev\Desktop\конкурс\IMG-20191106-WA0042.jpg"/>
          <p:cNvPicPr>
            <a:picLocks noChangeAspect="1" noChangeArrowheads="1"/>
          </p:cNvPicPr>
          <p:nvPr/>
        </p:nvPicPr>
        <p:blipFill>
          <a:blip r:embed="rId8" cstate="print"/>
          <a:srcRect l="12489"/>
          <a:stretch>
            <a:fillRect/>
          </a:stretch>
        </p:blipFill>
        <p:spPr bwMode="auto">
          <a:xfrm>
            <a:off x="1763688" y="4149080"/>
            <a:ext cx="2208582" cy="1165498"/>
          </a:xfrm>
          <a:prstGeom prst="rect">
            <a:avLst/>
          </a:prstGeom>
          <a:noFill/>
        </p:spPr>
      </p:pic>
      <p:pic>
        <p:nvPicPr>
          <p:cNvPr id="2056" name="Picture 8" descr="C:\Users\ArsenAbdizhamiev\Desktop\конкурс\IMG20191004105405.jpg"/>
          <p:cNvPicPr>
            <a:picLocks noChangeAspect="1" noChangeArrowheads="1"/>
          </p:cNvPicPr>
          <p:nvPr/>
        </p:nvPicPr>
        <p:blipFill>
          <a:blip r:embed="rId9" cstate="print"/>
          <a:srcRect l="14350" t="21047" r="19638" b="33032"/>
          <a:stretch>
            <a:fillRect/>
          </a:stretch>
        </p:blipFill>
        <p:spPr bwMode="auto">
          <a:xfrm>
            <a:off x="3563888" y="4077072"/>
            <a:ext cx="2160240" cy="1224136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 b="24693"/>
          <a:stretch>
            <a:fillRect/>
          </a:stretch>
        </p:blipFill>
        <p:spPr bwMode="auto">
          <a:xfrm>
            <a:off x="5436096" y="4077072"/>
            <a:ext cx="1996235" cy="118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C:\Users\ArsenAbdizhamiev\Desktop\VSE\суреттер\IMG-20190302-WA0027.jpg"/>
          <p:cNvPicPr>
            <a:picLocks noChangeAspect="1" noChangeArrowheads="1"/>
          </p:cNvPicPr>
          <p:nvPr/>
        </p:nvPicPr>
        <p:blipFill>
          <a:blip r:embed="rId11" cstate="print"/>
          <a:srcRect l="6610" r="14064" b="10526"/>
          <a:stretch>
            <a:fillRect/>
          </a:stretch>
        </p:blipFill>
        <p:spPr bwMode="auto">
          <a:xfrm>
            <a:off x="1835696" y="5445224"/>
            <a:ext cx="2088232" cy="1224136"/>
          </a:xfrm>
          <a:prstGeom prst="rect">
            <a:avLst/>
          </a:prstGeom>
          <a:noFill/>
        </p:spPr>
      </p:pic>
      <p:pic>
        <p:nvPicPr>
          <p:cNvPr id="2062" name="Picture 14" descr="C:\Users\ArsenAbdizhamiev\Desktop\VSE\суреттер\IMG-20190304-WA0021.jpeg"/>
          <p:cNvPicPr>
            <a:picLocks noChangeAspect="1" noChangeArrowheads="1"/>
          </p:cNvPicPr>
          <p:nvPr/>
        </p:nvPicPr>
        <p:blipFill>
          <a:blip r:embed="rId12" cstate="print"/>
          <a:srcRect l="4437" t="24078" r="12705" b="28212"/>
          <a:stretch>
            <a:fillRect/>
          </a:stretch>
        </p:blipFill>
        <p:spPr bwMode="auto">
          <a:xfrm>
            <a:off x="6300192" y="5373216"/>
            <a:ext cx="1800200" cy="1296144"/>
          </a:xfrm>
          <a:prstGeom prst="rect">
            <a:avLst/>
          </a:prstGeom>
          <a:noFill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7944" y="5445224"/>
            <a:ext cx="2088232" cy="120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4" cstate="print"/>
          <a:srcRect t="28350" b="35840"/>
          <a:stretch>
            <a:fillRect/>
          </a:stretch>
        </p:blipFill>
        <p:spPr bwMode="auto">
          <a:xfrm>
            <a:off x="7308304" y="4077072"/>
            <a:ext cx="18356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736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31840" y="54868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Ұлттық тәрбие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115616" y="1196752"/>
            <a:ext cx="7200800" cy="1080120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Оқушылардың  өз Ұлтын, Тілін сүйюге, қазақ халқының салт-дәстүрлерін құрметтеуге ,  өзге ұлттың салтын құрметтеуге  тәрбиелеу мақсатында  ата - аналар мен  оқушыларға арнап жиналыстар мен  іс-шаралар өткізіледі.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rsenAbdizhamiev\Desktop\конкурс\IMG-20190307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2072680" cy="1584176"/>
          </a:xfrm>
          <a:prstGeom prst="rect">
            <a:avLst/>
          </a:prstGeom>
          <a:noFill/>
        </p:spPr>
      </p:pic>
      <p:pic>
        <p:nvPicPr>
          <p:cNvPr id="1027" name="Picture 3" descr="C:\Users\ArsenAbdizhamiev\Desktop\конкурс\IMG-20190314-WA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636912"/>
            <a:ext cx="2159219" cy="1584176"/>
          </a:xfrm>
          <a:prstGeom prst="rect">
            <a:avLst/>
          </a:prstGeom>
          <a:noFill/>
        </p:spPr>
      </p:pic>
      <p:pic>
        <p:nvPicPr>
          <p:cNvPr id="1028" name="Picture 4" descr="C:\Users\ArsenAbdizhamiev\Desktop\конкурс\IMG-20190318-WA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852936"/>
            <a:ext cx="1914935" cy="1584176"/>
          </a:xfrm>
          <a:prstGeom prst="rect">
            <a:avLst/>
          </a:prstGeom>
          <a:noFill/>
        </p:spPr>
      </p:pic>
      <p:pic>
        <p:nvPicPr>
          <p:cNvPr id="1029" name="Picture 5" descr="C:\Users\ArsenAbdizhamiev\Desktop\конкурс\IMG-20190319-WA00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65104"/>
            <a:ext cx="1944216" cy="1512168"/>
          </a:xfrm>
          <a:prstGeom prst="rect">
            <a:avLst/>
          </a:prstGeom>
          <a:noFill/>
        </p:spPr>
      </p:pic>
      <p:pic>
        <p:nvPicPr>
          <p:cNvPr id="1030" name="Picture 6" descr="C:\Users\ArsenAbdizhamiev\Desktop\конкурс\IMG-20190321-WA0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725144"/>
            <a:ext cx="1872208" cy="151216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t="9524" r="8000"/>
          <a:stretch>
            <a:fillRect/>
          </a:stretch>
        </p:blipFill>
        <p:spPr bwMode="auto">
          <a:xfrm>
            <a:off x="3491880" y="5085184"/>
            <a:ext cx="18002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780928"/>
            <a:ext cx="187220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ArsenAbdizhamiev\Desktop\конкурс\IMG-20190314-WA003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4797152"/>
            <a:ext cx="1944216" cy="1296144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4509120"/>
            <a:ext cx="1835696" cy="146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 cstate="print"/>
          <a:srcRect t="25862" b="32856"/>
          <a:stretch>
            <a:fillRect/>
          </a:stretch>
        </p:blipFill>
        <p:spPr bwMode="auto">
          <a:xfrm>
            <a:off x="7092280" y="2492896"/>
            <a:ext cx="192264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67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03848" y="404665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Отбасы тәрбиесі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rsenAbdizhamiev\Desktop\конкурс\IMG2019102509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1944216" cy="1224136"/>
          </a:xfrm>
          <a:prstGeom prst="rect">
            <a:avLst/>
          </a:prstGeom>
          <a:noFill/>
        </p:spPr>
      </p:pic>
      <p:pic>
        <p:nvPicPr>
          <p:cNvPr id="1027" name="Picture 3" descr="C:\Users\ArsenAbdizhamiev\Desktop\конкурс\IMG20191025152233.jpg"/>
          <p:cNvPicPr>
            <a:picLocks noChangeAspect="1" noChangeArrowheads="1"/>
          </p:cNvPicPr>
          <p:nvPr/>
        </p:nvPicPr>
        <p:blipFill>
          <a:blip r:embed="rId4" cstate="print"/>
          <a:srcRect t="19839" b="28038"/>
          <a:stretch>
            <a:fillRect/>
          </a:stretch>
        </p:blipFill>
        <p:spPr bwMode="auto">
          <a:xfrm>
            <a:off x="1907704" y="2780928"/>
            <a:ext cx="2016224" cy="1224136"/>
          </a:xfrm>
          <a:prstGeom prst="rect">
            <a:avLst/>
          </a:prstGeom>
          <a:noFill/>
        </p:spPr>
      </p:pic>
      <p:pic>
        <p:nvPicPr>
          <p:cNvPr id="1028" name="Picture 4" descr="C:\Users\ArsenAbdizhamiev\Desktop\VSE\NURSEN\ватсап\IMG-20180908-WA0041.jpg"/>
          <p:cNvPicPr>
            <a:picLocks noChangeAspect="1" noChangeArrowheads="1"/>
          </p:cNvPicPr>
          <p:nvPr/>
        </p:nvPicPr>
        <p:blipFill>
          <a:blip r:embed="rId5" cstate="print"/>
          <a:srcRect t="30863" b="22541"/>
          <a:stretch>
            <a:fillRect/>
          </a:stretch>
        </p:blipFill>
        <p:spPr bwMode="auto">
          <a:xfrm>
            <a:off x="3707904" y="2564904"/>
            <a:ext cx="2016223" cy="1224136"/>
          </a:xfrm>
          <a:prstGeom prst="rect">
            <a:avLst/>
          </a:prstGeom>
          <a:noFill/>
        </p:spPr>
      </p:pic>
      <p:pic>
        <p:nvPicPr>
          <p:cNvPr id="1029" name="Picture 5" descr="C:\Users\ArsenAbdizhamiev\Desktop\VSE\NURSEN\ватсап\IMG-20180908-WA0102.jpg"/>
          <p:cNvPicPr>
            <a:picLocks noChangeAspect="1" noChangeArrowheads="1"/>
          </p:cNvPicPr>
          <p:nvPr/>
        </p:nvPicPr>
        <p:blipFill>
          <a:blip r:embed="rId6" cstate="print"/>
          <a:srcRect t="14712"/>
          <a:stretch>
            <a:fillRect/>
          </a:stretch>
        </p:blipFill>
        <p:spPr bwMode="auto">
          <a:xfrm>
            <a:off x="467544" y="3933056"/>
            <a:ext cx="1944216" cy="1296144"/>
          </a:xfrm>
          <a:prstGeom prst="rect">
            <a:avLst/>
          </a:prstGeom>
          <a:noFill/>
        </p:spPr>
      </p:pic>
      <p:pic>
        <p:nvPicPr>
          <p:cNvPr id="1030" name="Picture 6" descr="C:\Users\ArsenAbdizhamiev\Desktop\VSE\NURSEN\ватсап\IMG-20180908-WA01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3933056"/>
            <a:ext cx="1872208" cy="1296144"/>
          </a:xfrm>
          <a:prstGeom prst="rect">
            <a:avLst/>
          </a:prstGeom>
          <a:noFill/>
        </p:spPr>
      </p:pic>
      <p:pic>
        <p:nvPicPr>
          <p:cNvPr id="1031" name="Picture 7" descr="C:\Users\ArsenAbdizhamiev\Desktop\VSE\NURSEN\ватсап\Ата-ана конф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005064"/>
            <a:ext cx="1944216" cy="1252939"/>
          </a:xfrm>
          <a:prstGeom prst="rect">
            <a:avLst/>
          </a:prstGeom>
          <a:noFill/>
        </p:spPr>
      </p:pic>
      <p:pic>
        <p:nvPicPr>
          <p:cNvPr id="1032" name="Picture 8" descr="C:\Users\ArsenAbdizhamiev\Desktop\VSE\NURSEN\ватсап\IMG-20171001-WA0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2564904"/>
            <a:ext cx="1944216" cy="1224136"/>
          </a:xfrm>
          <a:prstGeom prst="rect">
            <a:avLst/>
          </a:prstGeom>
          <a:noFill/>
        </p:spPr>
      </p:pic>
      <p:pic>
        <p:nvPicPr>
          <p:cNvPr id="1033" name="Picture 9" descr="C:\Users\ArsenAbdizhamiev\Desktop\VSE\суреттер\IMG-20190302-WA0034.jpg"/>
          <p:cNvPicPr>
            <a:picLocks noChangeAspect="1" noChangeArrowheads="1"/>
          </p:cNvPicPr>
          <p:nvPr/>
        </p:nvPicPr>
        <p:blipFill>
          <a:blip r:embed="rId10" cstate="print"/>
          <a:srcRect l="15355" t="5849" r="23226" b="6409"/>
          <a:stretch>
            <a:fillRect/>
          </a:stretch>
        </p:blipFill>
        <p:spPr bwMode="auto">
          <a:xfrm>
            <a:off x="7020272" y="3933056"/>
            <a:ext cx="1680187" cy="1800200"/>
          </a:xfrm>
          <a:prstGeom prst="rect">
            <a:avLst/>
          </a:prstGeom>
          <a:noFill/>
        </p:spPr>
      </p:pic>
      <p:pic>
        <p:nvPicPr>
          <p:cNvPr id="1035" name="Picture 11" descr="C:\Users\ArsenAbdizhamiev\Desktop\VSE\суреттер\IMG-20190515-WA0050.jpg"/>
          <p:cNvPicPr>
            <a:picLocks noChangeAspect="1" noChangeArrowheads="1"/>
          </p:cNvPicPr>
          <p:nvPr/>
        </p:nvPicPr>
        <p:blipFill>
          <a:blip r:embed="rId11" cstate="print"/>
          <a:srcRect t="15691"/>
          <a:stretch>
            <a:fillRect/>
          </a:stretch>
        </p:blipFill>
        <p:spPr bwMode="auto">
          <a:xfrm>
            <a:off x="2771800" y="5229200"/>
            <a:ext cx="1800200" cy="1368152"/>
          </a:xfrm>
          <a:prstGeom prst="rect">
            <a:avLst/>
          </a:prstGeom>
          <a:noFill/>
        </p:spPr>
      </p:pic>
      <p:pic>
        <p:nvPicPr>
          <p:cNvPr id="1036" name="Picture 12" descr="C:\Users\ArsenAbdizhamiev\Desktop\VSE\суреттер\IMG-20190515-WA0068.jpg"/>
          <p:cNvPicPr>
            <a:picLocks noChangeAspect="1" noChangeArrowheads="1"/>
          </p:cNvPicPr>
          <p:nvPr/>
        </p:nvPicPr>
        <p:blipFill>
          <a:blip r:embed="rId12" cstate="print"/>
          <a:srcRect t="26538" b="12220"/>
          <a:stretch>
            <a:fillRect/>
          </a:stretch>
        </p:blipFill>
        <p:spPr bwMode="auto">
          <a:xfrm>
            <a:off x="467544" y="5301208"/>
            <a:ext cx="2016224" cy="129614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99592" y="1196752"/>
            <a:ext cx="7632848" cy="123110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kk-KZ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Ата-аналардың арасында ағарту ісін жүргізу, олардың  бала тәрбиесін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дегі  психологиялық-педагогикалық құзыреттіліктерін және жауапкершіліктерін арттыру.  Бала тәрбиесінде ата-ананың рөлі өте зор. Сондықтан үштік одақ – “бала, ата-ана,  мектеп” болып  бірлесе жұмыс жасаймыз.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5229200"/>
            <a:ext cx="1944216" cy="1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4" cstate="print"/>
          <a:srcRect l="11668" b="29283"/>
          <a:stretch>
            <a:fillRect/>
          </a:stretch>
        </p:blipFill>
        <p:spPr bwMode="auto">
          <a:xfrm>
            <a:off x="6948264" y="5229200"/>
            <a:ext cx="18359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5" cstate="print"/>
          <a:srcRect t="19894" b="41809"/>
          <a:stretch>
            <a:fillRect/>
          </a:stretch>
        </p:blipFill>
        <p:spPr bwMode="auto">
          <a:xfrm>
            <a:off x="5292080" y="2708920"/>
            <a:ext cx="201622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27784" y="4766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836712"/>
            <a:ext cx="8496944" cy="129614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Еңбек ең жоғары құндылық ретінде; шығармашылық еңбек; еңбек мәдениеті; жаһандық экологиялық сана-сезім; экомәдениет құндылығы, экологиялық мәдениет; табиғатқа ерекше құндылық ретіндегі сүйіспеншілік сезімі; туған жерге және кіші Отанға деген сүйіспеншілік сезімі. Оқушыларымызды еңбексүйгіштікке,  мамандықты дұрыс таңдай білуге, заман талабына сай еңбектануге, табиғатты аялауға, қорғауға үйрету жұмыстары  жүргізіледі.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115617" y="332656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Еңбек, экономикалық және экологиялық тәрбие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rsenAbdizhamiev\Desktop\конкурс\IMG-20171005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2492897"/>
            <a:ext cx="1656184" cy="1152128"/>
          </a:xfrm>
          <a:prstGeom prst="rect">
            <a:avLst/>
          </a:prstGeom>
          <a:noFill/>
        </p:spPr>
      </p:pic>
      <p:pic>
        <p:nvPicPr>
          <p:cNvPr id="3076" name="Picture 4" descr="C:\Users\ArsenAbdizhamiev\Desktop\конкурс\IMG-20190304-WA0019.jpg"/>
          <p:cNvPicPr>
            <a:picLocks noChangeAspect="1" noChangeArrowheads="1"/>
          </p:cNvPicPr>
          <p:nvPr/>
        </p:nvPicPr>
        <p:blipFill>
          <a:blip r:embed="rId4" cstate="print"/>
          <a:srcRect l="10714" r="7143"/>
          <a:stretch>
            <a:fillRect/>
          </a:stretch>
        </p:blipFill>
        <p:spPr bwMode="auto">
          <a:xfrm>
            <a:off x="2555776" y="2492896"/>
            <a:ext cx="1656184" cy="1080120"/>
          </a:xfrm>
          <a:prstGeom prst="rect">
            <a:avLst/>
          </a:prstGeom>
          <a:noFill/>
        </p:spPr>
      </p:pic>
      <p:pic>
        <p:nvPicPr>
          <p:cNvPr id="3077" name="Picture 5" descr="C:\Users\ArsenAbdizhamiev\Desktop\конкурс\IMG-20190301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492896"/>
            <a:ext cx="1832653" cy="1080120"/>
          </a:xfrm>
          <a:prstGeom prst="rect">
            <a:avLst/>
          </a:prstGeom>
          <a:noFill/>
        </p:spPr>
      </p:pic>
      <p:pic>
        <p:nvPicPr>
          <p:cNvPr id="3078" name="Picture 6" descr="C:\Users\ArsenAbdizhamiev\Desktop\конкурс\IMG-20190511-WA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492896"/>
            <a:ext cx="1872208" cy="1051768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23447224"/>
            <a:ext cx="5667328" cy="566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 descr="C:\Users\ArsenAbdizhamiev\Desktop\IMG20201117151408.jpg"/>
          <p:cNvPicPr>
            <a:picLocks noChangeAspect="1" noChangeArrowheads="1"/>
          </p:cNvPicPr>
          <p:nvPr/>
        </p:nvPicPr>
        <p:blipFill>
          <a:blip r:embed="rId8" cstate="print"/>
          <a:srcRect t="10626" r="1612" b="22205"/>
          <a:stretch>
            <a:fillRect/>
          </a:stretch>
        </p:blipFill>
        <p:spPr bwMode="auto">
          <a:xfrm>
            <a:off x="395536" y="3717032"/>
            <a:ext cx="1800200" cy="1368152"/>
          </a:xfrm>
          <a:prstGeom prst="rect">
            <a:avLst/>
          </a:prstGeom>
          <a:noFill/>
        </p:spPr>
      </p:pic>
      <p:pic>
        <p:nvPicPr>
          <p:cNvPr id="3081" name="Picture 9" descr="C:\Users\ArsenAbdizhamiev\Desktop\IMG-20201117-WA0054.jpg"/>
          <p:cNvPicPr>
            <a:picLocks noChangeAspect="1" noChangeArrowheads="1"/>
          </p:cNvPicPr>
          <p:nvPr/>
        </p:nvPicPr>
        <p:blipFill>
          <a:blip r:embed="rId9" cstate="print"/>
          <a:srcRect l="3250" t="1423" b="16499"/>
          <a:stretch>
            <a:fillRect/>
          </a:stretch>
        </p:blipFill>
        <p:spPr bwMode="auto">
          <a:xfrm rot="16200000">
            <a:off x="6768244" y="3465004"/>
            <a:ext cx="1368152" cy="1872208"/>
          </a:xfrm>
          <a:prstGeom prst="rect">
            <a:avLst/>
          </a:prstGeom>
          <a:noFill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 t="11575" r="29463" b="10291"/>
          <a:stretch>
            <a:fillRect/>
          </a:stretch>
        </p:blipFill>
        <p:spPr bwMode="auto">
          <a:xfrm>
            <a:off x="4427984" y="3717032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4" y="5157192"/>
            <a:ext cx="20882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 t="3254" r="24975" b="27675"/>
          <a:stretch>
            <a:fillRect/>
          </a:stretch>
        </p:blipFill>
        <p:spPr bwMode="auto">
          <a:xfrm>
            <a:off x="3419872" y="5157192"/>
            <a:ext cx="201622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3717032"/>
            <a:ext cx="194421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 cstate="print"/>
          <a:srcRect t="33323" b="26888"/>
          <a:stretch>
            <a:fillRect/>
          </a:stretch>
        </p:blipFill>
        <p:spPr bwMode="auto">
          <a:xfrm>
            <a:off x="5508104" y="5157192"/>
            <a:ext cx="221456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качать фон “Фиолетовые блоки, абстракция” для презентаций PowerPoint, 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548680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Көпмәдениетті және көркем-эстетикалық тәрбие</a:t>
            </a:r>
            <a:r>
              <a:rPr lang="kk-KZ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340768"/>
            <a:ext cx="3312368" cy="144016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Білім беру ұйымдарының білім беру кеңістігін тұлғаның өзін-өзі сәйкестендіруінің көпмәдениетті ортасы ретінде құру, оның өнердегі және болмыстағы эстетикалық нысандарды қабылдау, меңгеру және бағалау әзірлігін  дамыту.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Users\ArsenAbdizhamiev\Desktop\конкурс\IMG-20190307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3" y="1628800"/>
            <a:ext cx="2160240" cy="1123777"/>
          </a:xfrm>
          <a:prstGeom prst="rect">
            <a:avLst/>
          </a:prstGeom>
          <a:noFill/>
        </p:spPr>
      </p:pic>
      <p:pic>
        <p:nvPicPr>
          <p:cNvPr id="2050" name="Picture 2" descr="C:\Users\ArsenAbdizhamiev\Desktop\конкурс\IMG-20191227-WA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00808"/>
            <a:ext cx="1973108" cy="1110829"/>
          </a:xfrm>
          <a:prstGeom prst="rect">
            <a:avLst/>
          </a:prstGeom>
          <a:noFill/>
        </p:spPr>
      </p:pic>
      <p:pic>
        <p:nvPicPr>
          <p:cNvPr id="2051" name="Picture 3" descr="C:\Users\ArsenAbdizhamiev\Desktop\конкурс\IMG-20191227-WA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96952"/>
            <a:ext cx="1944216" cy="1254845"/>
          </a:xfrm>
          <a:prstGeom prst="rect">
            <a:avLst/>
          </a:prstGeom>
          <a:noFill/>
        </p:spPr>
      </p:pic>
      <p:pic>
        <p:nvPicPr>
          <p:cNvPr id="2053" name="Picture 5" descr="C:\Users\ArsenAbdizhamiev\Desktop\конкурс\IMG20191017160039.jpg"/>
          <p:cNvPicPr>
            <a:picLocks noChangeAspect="1" noChangeArrowheads="1"/>
          </p:cNvPicPr>
          <p:nvPr/>
        </p:nvPicPr>
        <p:blipFill>
          <a:blip r:embed="rId6" cstate="print"/>
          <a:srcRect l="3158" t="16842" r="15790" b="7902"/>
          <a:stretch>
            <a:fillRect/>
          </a:stretch>
        </p:blipFill>
        <p:spPr bwMode="auto">
          <a:xfrm>
            <a:off x="2411760" y="2996952"/>
            <a:ext cx="2088232" cy="1224136"/>
          </a:xfrm>
          <a:prstGeom prst="rect">
            <a:avLst/>
          </a:prstGeom>
          <a:noFill/>
        </p:spPr>
      </p:pic>
      <p:pic>
        <p:nvPicPr>
          <p:cNvPr id="2054" name="Picture 6" descr="C:\Users\ArsenAbdizhamiev\Desktop\конкурс\IMG20191017162312.jpg"/>
          <p:cNvPicPr>
            <a:picLocks noChangeAspect="1" noChangeArrowheads="1"/>
          </p:cNvPicPr>
          <p:nvPr/>
        </p:nvPicPr>
        <p:blipFill>
          <a:blip r:embed="rId7" cstate="print"/>
          <a:srcRect l="19114" t="15118" r="5553" b="20418"/>
          <a:stretch>
            <a:fillRect/>
          </a:stretch>
        </p:blipFill>
        <p:spPr bwMode="auto">
          <a:xfrm>
            <a:off x="4644008" y="2996952"/>
            <a:ext cx="2160240" cy="1224136"/>
          </a:xfrm>
          <a:prstGeom prst="rect">
            <a:avLst/>
          </a:prstGeom>
          <a:noFill/>
        </p:spPr>
      </p:pic>
      <p:pic>
        <p:nvPicPr>
          <p:cNvPr id="2055" name="Picture 7" descr="C:\Users\ArsenAbdizhamiev\Desktop\конкурс\IMG-20190301-WA0056.jpg"/>
          <p:cNvPicPr>
            <a:picLocks noChangeAspect="1" noChangeArrowheads="1"/>
          </p:cNvPicPr>
          <p:nvPr/>
        </p:nvPicPr>
        <p:blipFill>
          <a:blip r:embed="rId8" cstate="print"/>
          <a:srcRect l="3846" t="10131" r="28193" b="17798"/>
          <a:stretch>
            <a:fillRect/>
          </a:stretch>
        </p:blipFill>
        <p:spPr bwMode="auto">
          <a:xfrm>
            <a:off x="1475656" y="4581128"/>
            <a:ext cx="1944216" cy="1224136"/>
          </a:xfrm>
          <a:prstGeom prst="rect">
            <a:avLst/>
          </a:prstGeom>
          <a:noFill/>
        </p:spPr>
      </p:pic>
      <p:pic>
        <p:nvPicPr>
          <p:cNvPr id="2056" name="Picture 8" descr="C:\Users\ArsenAbdizhamiev\Desktop\VSE\суреттер\IMG-20181229-WA0043.jpg"/>
          <p:cNvPicPr>
            <a:picLocks noChangeAspect="1" noChangeArrowheads="1"/>
          </p:cNvPicPr>
          <p:nvPr/>
        </p:nvPicPr>
        <p:blipFill>
          <a:blip r:embed="rId9" cstate="print"/>
          <a:srcRect l="7033" t="14066"/>
          <a:stretch>
            <a:fillRect/>
          </a:stretch>
        </p:blipFill>
        <p:spPr bwMode="auto">
          <a:xfrm>
            <a:off x="3491880" y="4581128"/>
            <a:ext cx="2232248" cy="1224136"/>
          </a:xfrm>
          <a:prstGeom prst="rect">
            <a:avLst/>
          </a:prstGeom>
          <a:noFill/>
        </p:spPr>
      </p:pic>
      <p:pic>
        <p:nvPicPr>
          <p:cNvPr id="2057" name="Picture 9" descr="C:\Users\ArsenAbdizhamiev\Desktop\VSE\суреттер\IMG-20190523-WA00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4581128"/>
            <a:ext cx="2016223" cy="1224136"/>
          </a:xfrm>
          <a:prstGeom prst="rect">
            <a:avLst/>
          </a:prstGeom>
          <a:noFill/>
        </p:spPr>
      </p:pic>
      <p:pic>
        <p:nvPicPr>
          <p:cNvPr id="2058" name="Picture 10" descr="C:\Users\ArsenAbdizhamiev\Desktop\VSE\суреты сонгы оппо\IMG20191013183231.jpg"/>
          <p:cNvPicPr>
            <a:picLocks noChangeAspect="1" noChangeArrowheads="1"/>
          </p:cNvPicPr>
          <p:nvPr/>
        </p:nvPicPr>
        <p:blipFill>
          <a:blip r:embed="rId11" cstate="print"/>
          <a:srcRect l="8541" t="21352" r="5516"/>
          <a:stretch>
            <a:fillRect/>
          </a:stretch>
        </p:blipFill>
        <p:spPr bwMode="auto">
          <a:xfrm>
            <a:off x="6948264" y="2996952"/>
            <a:ext cx="2045874" cy="1224136"/>
          </a:xfrm>
          <a:prstGeom prst="rect">
            <a:avLst/>
          </a:prstGeom>
          <a:noFill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2" cstate="print"/>
          <a:srcRect l="12989" r="16641" b="11111"/>
          <a:stretch>
            <a:fillRect/>
          </a:stretch>
        </p:blipFill>
        <p:spPr bwMode="auto">
          <a:xfrm>
            <a:off x="7740352" y="4509120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3" cstate="print"/>
          <a:srcRect t="22381" b="35840"/>
          <a:stretch>
            <a:fillRect/>
          </a:stretch>
        </p:blipFill>
        <p:spPr bwMode="auto">
          <a:xfrm>
            <a:off x="179513" y="4581128"/>
            <a:ext cx="12673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393</Words>
  <Application>Microsoft Office PowerPoint</Application>
  <PresentationFormat>Экран (4:3)</PresentationFormat>
  <Paragraphs>29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ArsenAbdizhamiev</dc:creator>
  <cp:lastModifiedBy>ArsenAbdizhamiev</cp:lastModifiedBy>
  <cp:revision>173</cp:revision>
  <dcterms:created xsi:type="dcterms:W3CDTF">2020-10-09T06:29:25Z</dcterms:created>
  <dcterms:modified xsi:type="dcterms:W3CDTF">2020-12-10T12:07:22Z</dcterms:modified>
</cp:coreProperties>
</file>